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Source Sans Pro" panose="020B0604020202020204" charset="0"/>
      <p:regular r:id="rId9"/>
      <p:bold r:id="rId10"/>
      <p:italic r:id="rId11"/>
      <p:boldItalic r:id="rId12"/>
    </p:embeddedFont>
    <p:embeddedFont>
      <p:font typeface="Source Sans Pro Light"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ihIFWdmlTkoZ3aFrAicOm5ivZC5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14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tableStyles" Target="tableStyles.xml"/><Relationship Id="rId10" Type="http://schemas.openxmlformats.org/officeDocument/2006/relationships/font" Target="fonts/font2.fntdata"/><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16"/>
        <p:cNvGrpSpPr/>
        <p:nvPr/>
      </p:nvGrpSpPr>
      <p:grpSpPr>
        <a:xfrm>
          <a:off x="0" y="0"/>
          <a:ext cx="0" cy="0"/>
          <a:chOff x="0" y="0"/>
          <a:chExt cx="0" cy="0"/>
        </a:xfrm>
      </p:grpSpPr>
      <p:grpSp>
        <p:nvGrpSpPr>
          <p:cNvPr id="17" name="Google Shape;17;p8"/>
          <p:cNvGrpSpPr/>
          <p:nvPr/>
        </p:nvGrpSpPr>
        <p:grpSpPr>
          <a:xfrm>
            <a:off x="4350279" y="2855377"/>
            <a:ext cx="443589" cy="105632"/>
            <a:chOff x="4137525" y="2915950"/>
            <a:chExt cx="869100" cy="207000"/>
          </a:xfrm>
        </p:grpSpPr>
        <p:sp>
          <p:nvSpPr>
            <p:cNvPr id="18" name="Google Shape;18;p8"/>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3738C"/>
                </a:solidFill>
                <a:latin typeface="Arial"/>
                <a:ea typeface="Arial"/>
                <a:cs typeface="Arial"/>
                <a:sym typeface="Arial"/>
              </a:endParaRPr>
            </a:p>
          </p:txBody>
        </p:sp>
        <p:sp>
          <p:nvSpPr>
            <p:cNvPr id="19" name="Google Shape;19;p8"/>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3738C"/>
                </a:solidFill>
                <a:latin typeface="Arial"/>
                <a:ea typeface="Arial"/>
                <a:cs typeface="Arial"/>
                <a:sym typeface="Arial"/>
              </a:endParaRPr>
            </a:p>
          </p:txBody>
        </p:sp>
        <p:sp>
          <p:nvSpPr>
            <p:cNvPr id="20" name="Google Shape;20;p8"/>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3738C"/>
                </a:solidFill>
                <a:latin typeface="Arial"/>
                <a:ea typeface="Arial"/>
                <a:cs typeface="Arial"/>
                <a:sym typeface="Arial"/>
              </a:endParaRPr>
            </a:p>
          </p:txBody>
        </p:sp>
      </p:grpSp>
      <p:sp>
        <p:nvSpPr>
          <p:cNvPr id="21" name="Google Shape;21;p8"/>
          <p:cNvSpPr txBox="1">
            <a:spLocks noGrp="1"/>
          </p:cNvSpPr>
          <p:nvPr>
            <p:ph type="ctrTitle"/>
          </p:nvPr>
        </p:nvSpPr>
        <p:spPr>
          <a:xfrm>
            <a:off x="671258" y="1295600"/>
            <a:ext cx="7801500" cy="1730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rgbClr val="03738C"/>
              </a:buClr>
              <a:buSzPts val="4800"/>
              <a:buNone/>
              <a:defRPr sz="4800">
                <a:solidFill>
                  <a:srgbClr val="03738C"/>
                </a:solidFill>
              </a:defRPr>
            </a:lvl1pPr>
            <a:lvl2pPr lvl="1" algn="ctr">
              <a:lnSpc>
                <a:spcPct val="100000"/>
              </a:lnSpc>
              <a:spcBef>
                <a:spcPts val="0"/>
              </a:spcBef>
              <a:spcAft>
                <a:spcPts val="0"/>
              </a:spcAft>
              <a:buClr>
                <a:srgbClr val="03738C"/>
              </a:buClr>
              <a:buSzPts val="4800"/>
              <a:buNone/>
              <a:defRPr sz="4800">
                <a:solidFill>
                  <a:srgbClr val="03738C"/>
                </a:solidFill>
              </a:defRPr>
            </a:lvl2pPr>
            <a:lvl3pPr lvl="2" algn="ctr">
              <a:lnSpc>
                <a:spcPct val="100000"/>
              </a:lnSpc>
              <a:spcBef>
                <a:spcPts val="0"/>
              </a:spcBef>
              <a:spcAft>
                <a:spcPts val="0"/>
              </a:spcAft>
              <a:buClr>
                <a:srgbClr val="03738C"/>
              </a:buClr>
              <a:buSzPts val="4800"/>
              <a:buNone/>
              <a:defRPr sz="4800">
                <a:solidFill>
                  <a:srgbClr val="03738C"/>
                </a:solidFill>
              </a:defRPr>
            </a:lvl3pPr>
            <a:lvl4pPr lvl="3" algn="ctr">
              <a:lnSpc>
                <a:spcPct val="100000"/>
              </a:lnSpc>
              <a:spcBef>
                <a:spcPts val="0"/>
              </a:spcBef>
              <a:spcAft>
                <a:spcPts val="0"/>
              </a:spcAft>
              <a:buClr>
                <a:srgbClr val="03738C"/>
              </a:buClr>
              <a:buSzPts val="4800"/>
              <a:buNone/>
              <a:defRPr sz="4800">
                <a:solidFill>
                  <a:srgbClr val="03738C"/>
                </a:solidFill>
              </a:defRPr>
            </a:lvl4pPr>
            <a:lvl5pPr lvl="4" algn="ctr">
              <a:lnSpc>
                <a:spcPct val="100000"/>
              </a:lnSpc>
              <a:spcBef>
                <a:spcPts val="0"/>
              </a:spcBef>
              <a:spcAft>
                <a:spcPts val="0"/>
              </a:spcAft>
              <a:buClr>
                <a:srgbClr val="03738C"/>
              </a:buClr>
              <a:buSzPts val="4800"/>
              <a:buNone/>
              <a:defRPr sz="4800">
                <a:solidFill>
                  <a:srgbClr val="03738C"/>
                </a:solidFill>
              </a:defRPr>
            </a:lvl5pPr>
            <a:lvl6pPr lvl="5" algn="ctr">
              <a:lnSpc>
                <a:spcPct val="100000"/>
              </a:lnSpc>
              <a:spcBef>
                <a:spcPts val="0"/>
              </a:spcBef>
              <a:spcAft>
                <a:spcPts val="0"/>
              </a:spcAft>
              <a:buClr>
                <a:srgbClr val="03738C"/>
              </a:buClr>
              <a:buSzPts val="4800"/>
              <a:buNone/>
              <a:defRPr sz="4800">
                <a:solidFill>
                  <a:srgbClr val="03738C"/>
                </a:solidFill>
              </a:defRPr>
            </a:lvl6pPr>
            <a:lvl7pPr lvl="6" algn="ctr">
              <a:lnSpc>
                <a:spcPct val="100000"/>
              </a:lnSpc>
              <a:spcBef>
                <a:spcPts val="0"/>
              </a:spcBef>
              <a:spcAft>
                <a:spcPts val="0"/>
              </a:spcAft>
              <a:buClr>
                <a:srgbClr val="03738C"/>
              </a:buClr>
              <a:buSzPts val="4800"/>
              <a:buNone/>
              <a:defRPr sz="4800">
                <a:solidFill>
                  <a:srgbClr val="03738C"/>
                </a:solidFill>
              </a:defRPr>
            </a:lvl7pPr>
            <a:lvl8pPr lvl="7" algn="ctr">
              <a:lnSpc>
                <a:spcPct val="100000"/>
              </a:lnSpc>
              <a:spcBef>
                <a:spcPts val="0"/>
              </a:spcBef>
              <a:spcAft>
                <a:spcPts val="0"/>
              </a:spcAft>
              <a:buClr>
                <a:srgbClr val="03738C"/>
              </a:buClr>
              <a:buSzPts val="4800"/>
              <a:buNone/>
              <a:defRPr sz="4800">
                <a:solidFill>
                  <a:srgbClr val="03738C"/>
                </a:solidFill>
              </a:defRPr>
            </a:lvl8pPr>
            <a:lvl9pPr lvl="8" algn="ctr">
              <a:lnSpc>
                <a:spcPct val="100000"/>
              </a:lnSpc>
              <a:spcBef>
                <a:spcPts val="0"/>
              </a:spcBef>
              <a:spcAft>
                <a:spcPts val="0"/>
              </a:spcAft>
              <a:buClr>
                <a:srgbClr val="03738C"/>
              </a:buClr>
              <a:buSzPts val="4800"/>
              <a:buNone/>
              <a:defRPr sz="4800">
                <a:solidFill>
                  <a:srgbClr val="03738C"/>
                </a:solidFill>
              </a:defRPr>
            </a:lvl9pPr>
          </a:lstStyle>
          <a:p>
            <a:endParaRPr/>
          </a:p>
        </p:txBody>
      </p:sp>
      <p:sp>
        <p:nvSpPr>
          <p:cNvPr id="22" name="Google Shape;22;p8"/>
          <p:cNvSpPr txBox="1">
            <a:spLocks noGrp="1"/>
          </p:cNvSpPr>
          <p:nvPr>
            <p:ph type="subTitle" idx="1"/>
          </p:nvPr>
        </p:nvSpPr>
        <p:spPr>
          <a:xfrm>
            <a:off x="671250" y="3327276"/>
            <a:ext cx="78015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Font typeface="Source Sans Pro Light"/>
              <a:buNone/>
              <a:defRPr sz="2100">
                <a:latin typeface="Source Sans Pro Light"/>
                <a:ea typeface="Source Sans Pro Light"/>
                <a:cs typeface="Source Sans Pro Light"/>
                <a:sym typeface="Source Sans Pro Light"/>
              </a:defRPr>
            </a:lvl1pPr>
            <a:lvl2pPr lvl="1" algn="ctr">
              <a:lnSpc>
                <a:spcPct val="100000"/>
              </a:lnSpc>
              <a:spcBef>
                <a:spcPts val="0"/>
              </a:spcBef>
              <a:spcAft>
                <a:spcPts val="0"/>
              </a:spcAft>
              <a:buClr>
                <a:srgbClr val="03738C"/>
              </a:buClr>
              <a:buSzPts val="2100"/>
              <a:buNone/>
              <a:defRPr sz="2100">
                <a:solidFill>
                  <a:srgbClr val="03738C"/>
                </a:solidFill>
              </a:defRPr>
            </a:lvl2pPr>
            <a:lvl3pPr lvl="2" algn="ctr">
              <a:lnSpc>
                <a:spcPct val="100000"/>
              </a:lnSpc>
              <a:spcBef>
                <a:spcPts val="0"/>
              </a:spcBef>
              <a:spcAft>
                <a:spcPts val="0"/>
              </a:spcAft>
              <a:buClr>
                <a:srgbClr val="03738C"/>
              </a:buClr>
              <a:buSzPts val="2100"/>
              <a:buNone/>
              <a:defRPr sz="2100">
                <a:solidFill>
                  <a:srgbClr val="03738C"/>
                </a:solidFill>
              </a:defRPr>
            </a:lvl3pPr>
            <a:lvl4pPr lvl="3" algn="ctr">
              <a:lnSpc>
                <a:spcPct val="100000"/>
              </a:lnSpc>
              <a:spcBef>
                <a:spcPts val="0"/>
              </a:spcBef>
              <a:spcAft>
                <a:spcPts val="0"/>
              </a:spcAft>
              <a:buClr>
                <a:srgbClr val="03738C"/>
              </a:buClr>
              <a:buSzPts val="2100"/>
              <a:buNone/>
              <a:defRPr sz="2100">
                <a:solidFill>
                  <a:srgbClr val="03738C"/>
                </a:solidFill>
              </a:defRPr>
            </a:lvl4pPr>
            <a:lvl5pPr lvl="4" algn="ctr">
              <a:lnSpc>
                <a:spcPct val="100000"/>
              </a:lnSpc>
              <a:spcBef>
                <a:spcPts val="0"/>
              </a:spcBef>
              <a:spcAft>
                <a:spcPts val="0"/>
              </a:spcAft>
              <a:buClr>
                <a:srgbClr val="03738C"/>
              </a:buClr>
              <a:buSzPts val="2100"/>
              <a:buNone/>
              <a:defRPr sz="2100">
                <a:solidFill>
                  <a:srgbClr val="03738C"/>
                </a:solidFill>
              </a:defRPr>
            </a:lvl5pPr>
            <a:lvl6pPr lvl="5" algn="ctr">
              <a:lnSpc>
                <a:spcPct val="100000"/>
              </a:lnSpc>
              <a:spcBef>
                <a:spcPts val="0"/>
              </a:spcBef>
              <a:spcAft>
                <a:spcPts val="0"/>
              </a:spcAft>
              <a:buClr>
                <a:srgbClr val="03738C"/>
              </a:buClr>
              <a:buSzPts val="2100"/>
              <a:buNone/>
              <a:defRPr sz="2100">
                <a:solidFill>
                  <a:srgbClr val="03738C"/>
                </a:solidFill>
              </a:defRPr>
            </a:lvl6pPr>
            <a:lvl7pPr lvl="6" algn="ctr">
              <a:lnSpc>
                <a:spcPct val="100000"/>
              </a:lnSpc>
              <a:spcBef>
                <a:spcPts val="0"/>
              </a:spcBef>
              <a:spcAft>
                <a:spcPts val="0"/>
              </a:spcAft>
              <a:buClr>
                <a:srgbClr val="03738C"/>
              </a:buClr>
              <a:buSzPts val="2100"/>
              <a:buNone/>
              <a:defRPr sz="2100">
                <a:solidFill>
                  <a:srgbClr val="03738C"/>
                </a:solidFill>
              </a:defRPr>
            </a:lvl7pPr>
            <a:lvl8pPr lvl="7" algn="ctr">
              <a:lnSpc>
                <a:spcPct val="100000"/>
              </a:lnSpc>
              <a:spcBef>
                <a:spcPts val="0"/>
              </a:spcBef>
              <a:spcAft>
                <a:spcPts val="0"/>
              </a:spcAft>
              <a:buClr>
                <a:srgbClr val="03738C"/>
              </a:buClr>
              <a:buSzPts val="2100"/>
              <a:buNone/>
              <a:defRPr sz="2100">
                <a:solidFill>
                  <a:srgbClr val="03738C"/>
                </a:solidFill>
              </a:defRPr>
            </a:lvl8pPr>
            <a:lvl9pPr lvl="8" algn="ctr">
              <a:lnSpc>
                <a:spcPct val="100000"/>
              </a:lnSpc>
              <a:spcBef>
                <a:spcPts val="0"/>
              </a:spcBef>
              <a:spcAft>
                <a:spcPts val="0"/>
              </a:spcAft>
              <a:buClr>
                <a:srgbClr val="03738C"/>
              </a:buClr>
              <a:buSzPts val="2100"/>
              <a:buNone/>
              <a:defRPr sz="2100">
                <a:solidFill>
                  <a:srgbClr val="03738C"/>
                </a:solidFill>
              </a:defRPr>
            </a:lvl9pPr>
          </a:lstStyle>
          <a:p>
            <a:endParaRPr/>
          </a:p>
        </p:txBody>
      </p:sp>
      <p:sp>
        <p:nvSpPr>
          <p:cNvPr id="23" name="Google Shape;23;p8"/>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
        <p:cNvGrpSpPr/>
        <p:nvPr/>
      </p:nvGrpSpPr>
      <p:grpSpPr>
        <a:xfrm>
          <a:off x="0" y="0"/>
          <a:ext cx="0" cy="0"/>
          <a:chOff x="0" y="0"/>
          <a:chExt cx="0" cy="0"/>
        </a:xfrm>
      </p:grpSpPr>
      <p:sp>
        <p:nvSpPr>
          <p:cNvPr id="59" name="Google Shape;59;p17"/>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rgbClr val="03738C"/>
              </a:buClr>
              <a:buSzPts val="2100"/>
              <a:buNone/>
              <a:defRPr sz="2100">
                <a:solidFill>
                  <a:srgbClr val="03738C"/>
                </a:solidFill>
              </a:defRPr>
            </a:lvl1pPr>
          </a:lstStyle>
          <a:p>
            <a:endParaRPr/>
          </a:p>
        </p:txBody>
      </p:sp>
      <p:sp>
        <p:nvSpPr>
          <p:cNvPr id="60" name="Google Shape;60;p17"/>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Google Shape;62;p18"/>
          <p:cNvSpPr txBox="1">
            <a:spLocks noGrp="1"/>
          </p:cNvSpPr>
          <p:nvPr>
            <p:ph type="title" hasCustomPrompt="1"/>
          </p:nvPr>
        </p:nvSpPr>
        <p:spPr>
          <a:xfrm>
            <a:off x="311700" y="1255275"/>
            <a:ext cx="8520600" cy="1890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3" name="Google Shape;63;p18"/>
          <p:cNvSpPr txBox="1">
            <a:spLocks noGrp="1"/>
          </p:cNvSpPr>
          <p:nvPr>
            <p:ph type="body" idx="1"/>
          </p:nvPr>
        </p:nvSpPr>
        <p:spPr>
          <a:xfrm>
            <a:off x="311700" y="32284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4" name="Google Shape;64;p18"/>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
        <p:cNvGrpSpPr/>
        <p:nvPr/>
      </p:nvGrpSpPr>
      <p:grpSpPr>
        <a:xfrm>
          <a:off x="0" y="0"/>
          <a:ext cx="0" cy="0"/>
          <a:chOff x="0" y="0"/>
          <a:chExt cx="0" cy="0"/>
        </a:xfrm>
      </p:grpSpPr>
      <p:sp>
        <p:nvSpPr>
          <p:cNvPr id="25" name="Google Shape;25;p9"/>
          <p:cNvSpPr txBox="1">
            <a:spLocks noGrp="1"/>
          </p:cNvSpPr>
          <p:nvPr>
            <p:ph type="title"/>
          </p:nvPr>
        </p:nvSpPr>
        <p:spPr>
          <a:xfrm>
            <a:off x="311700" y="381463"/>
            <a:ext cx="6629700" cy="755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6" name="Google Shape;26;p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7" name="Google Shape;27;p9"/>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8"/>
        <p:cNvGrpSpPr/>
        <p:nvPr/>
      </p:nvGrpSpPr>
      <p:grpSpPr>
        <a:xfrm>
          <a:off x="0" y="0"/>
          <a:ext cx="0" cy="0"/>
          <a:chOff x="0" y="0"/>
          <a:chExt cx="0" cy="0"/>
        </a:xfrm>
      </p:grpSpPr>
      <p:sp>
        <p:nvSpPr>
          <p:cNvPr id="29" name="Google Shape;29;p10"/>
          <p:cNvSpPr/>
          <p:nvPr/>
        </p:nvSpPr>
        <p:spPr>
          <a:xfrm>
            <a:off x="36225" y="312050"/>
            <a:ext cx="1912800" cy="7749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0"/>
          <p:cNvSpPr/>
          <p:nvPr/>
        </p:nvSpPr>
        <p:spPr>
          <a:xfrm>
            <a:off x="4572000" y="0"/>
            <a:ext cx="4572000" cy="5143500"/>
          </a:xfrm>
          <a:prstGeom prst="rect">
            <a:avLst/>
          </a:prstGeom>
          <a:solidFill>
            <a:srgbClr val="03738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3738C"/>
              </a:solidFill>
              <a:latin typeface="Arial"/>
              <a:ea typeface="Arial"/>
              <a:cs typeface="Arial"/>
              <a:sym typeface="Arial"/>
            </a:endParaRPr>
          </a:p>
        </p:txBody>
      </p:sp>
      <p:cxnSp>
        <p:nvCxnSpPr>
          <p:cNvPr id="31" name="Google Shape;31;p10"/>
          <p:cNvCxnSpPr/>
          <p:nvPr/>
        </p:nvCxnSpPr>
        <p:spPr>
          <a:xfrm>
            <a:off x="5029675" y="4495500"/>
            <a:ext cx="468300" cy="0"/>
          </a:xfrm>
          <a:prstGeom prst="straightConnector1">
            <a:avLst/>
          </a:prstGeom>
          <a:noFill/>
          <a:ln w="19050" cap="flat" cmpd="sng">
            <a:solidFill>
              <a:schemeClr val="dk1"/>
            </a:solidFill>
            <a:prstDash val="solid"/>
            <a:round/>
            <a:headEnd type="none" w="sm" len="sm"/>
            <a:tailEnd type="none" w="sm" len="sm"/>
          </a:ln>
        </p:spPr>
      </p:cxnSp>
      <p:sp>
        <p:nvSpPr>
          <p:cNvPr id="32" name="Google Shape;32;p10"/>
          <p:cNvSpPr txBox="1">
            <a:spLocks noGrp="1"/>
          </p:cNvSpPr>
          <p:nvPr>
            <p:ph type="title"/>
          </p:nvPr>
        </p:nvSpPr>
        <p:spPr>
          <a:xfrm>
            <a:off x="265500" y="1691000"/>
            <a:ext cx="4045200" cy="1710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3" name="Google Shape;33;p10"/>
          <p:cNvSpPr txBox="1">
            <a:spLocks noGrp="1"/>
          </p:cNvSpPr>
          <p:nvPr>
            <p:ph type="subTitle" idx="1"/>
          </p:nvPr>
        </p:nvSpPr>
        <p:spPr>
          <a:xfrm>
            <a:off x="265500" y="3454801"/>
            <a:ext cx="4045200" cy="1345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34" name="Google Shape;34;p1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dk1"/>
              </a:buClr>
              <a:buSzPts val="1800"/>
              <a:buChar char="●"/>
              <a:defRPr>
                <a:solidFill>
                  <a:schemeClr val="dk1"/>
                </a:solidFill>
              </a:defRPr>
            </a:lvl1pPr>
            <a:lvl2pPr marL="914400" lvl="1" indent="-317500" algn="l">
              <a:lnSpc>
                <a:spcPct val="115000"/>
              </a:lnSpc>
              <a:spcBef>
                <a:spcPts val="1600"/>
              </a:spcBef>
              <a:spcAft>
                <a:spcPts val="0"/>
              </a:spcAft>
              <a:buClr>
                <a:schemeClr val="dk1"/>
              </a:buClr>
              <a:buSzPts val="1400"/>
              <a:buChar char="○"/>
              <a:defRPr>
                <a:solidFill>
                  <a:schemeClr val="dk1"/>
                </a:solidFill>
              </a:defRPr>
            </a:lvl2pPr>
            <a:lvl3pPr marL="1371600" lvl="2" indent="-317500" algn="l">
              <a:lnSpc>
                <a:spcPct val="115000"/>
              </a:lnSpc>
              <a:spcBef>
                <a:spcPts val="1600"/>
              </a:spcBef>
              <a:spcAft>
                <a:spcPts val="0"/>
              </a:spcAft>
              <a:buClr>
                <a:schemeClr val="dk1"/>
              </a:buClr>
              <a:buSzPts val="1400"/>
              <a:buChar char="■"/>
              <a:defRPr>
                <a:solidFill>
                  <a:schemeClr val="dk1"/>
                </a:solidFill>
              </a:defRPr>
            </a:lvl3pPr>
            <a:lvl4pPr marL="1828800" lvl="3" indent="-317500" algn="l">
              <a:lnSpc>
                <a:spcPct val="115000"/>
              </a:lnSpc>
              <a:spcBef>
                <a:spcPts val="1600"/>
              </a:spcBef>
              <a:spcAft>
                <a:spcPts val="0"/>
              </a:spcAft>
              <a:buClr>
                <a:schemeClr val="dk1"/>
              </a:buClr>
              <a:buSzPts val="1400"/>
              <a:buChar char="●"/>
              <a:defRPr>
                <a:solidFill>
                  <a:schemeClr val="dk1"/>
                </a:solidFill>
              </a:defRPr>
            </a:lvl4pPr>
            <a:lvl5pPr marL="2286000" lvl="4" indent="-317500" algn="l">
              <a:lnSpc>
                <a:spcPct val="115000"/>
              </a:lnSpc>
              <a:spcBef>
                <a:spcPts val="1600"/>
              </a:spcBef>
              <a:spcAft>
                <a:spcPts val="0"/>
              </a:spcAft>
              <a:buClr>
                <a:schemeClr val="dk1"/>
              </a:buClr>
              <a:buSzPts val="1400"/>
              <a:buChar char="○"/>
              <a:defRPr>
                <a:solidFill>
                  <a:schemeClr val="dk1"/>
                </a:solidFill>
              </a:defRPr>
            </a:lvl5pPr>
            <a:lvl6pPr marL="2743200" lvl="5" indent="-317500" algn="l">
              <a:lnSpc>
                <a:spcPct val="115000"/>
              </a:lnSpc>
              <a:spcBef>
                <a:spcPts val="1600"/>
              </a:spcBef>
              <a:spcAft>
                <a:spcPts val="0"/>
              </a:spcAft>
              <a:buClr>
                <a:schemeClr val="dk1"/>
              </a:buClr>
              <a:buSzPts val="1400"/>
              <a:buChar char="■"/>
              <a:defRPr>
                <a:solidFill>
                  <a:schemeClr val="dk1"/>
                </a:solidFill>
              </a:defRPr>
            </a:lvl6pPr>
            <a:lvl7pPr marL="3200400" lvl="6" indent="-317500" algn="l">
              <a:lnSpc>
                <a:spcPct val="115000"/>
              </a:lnSpc>
              <a:spcBef>
                <a:spcPts val="1600"/>
              </a:spcBef>
              <a:spcAft>
                <a:spcPts val="0"/>
              </a:spcAft>
              <a:buClr>
                <a:schemeClr val="dk1"/>
              </a:buClr>
              <a:buSzPts val="1400"/>
              <a:buChar char="●"/>
              <a:defRPr>
                <a:solidFill>
                  <a:schemeClr val="dk1"/>
                </a:solidFill>
              </a:defRPr>
            </a:lvl7pPr>
            <a:lvl8pPr marL="3657600" lvl="7" indent="-317500" algn="l">
              <a:lnSpc>
                <a:spcPct val="115000"/>
              </a:lnSpc>
              <a:spcBef>
                <a:spcPts val="1600"/>
              </a:spcBef>
              <a:spcAft>
                <a:spcPts val="0"/>
              </a:spcAft>
              <a:buClr>
                <a:schemeClr val="dk1"/>
              </a:buClr>
              <a:buSzPts val="1400"/>
              <a:buChar char="○"/>
              <a:defRPr>
                <a:solidFill>
                  <a:schemeClr val="dk1"/>
                </a:solidFill>
              </a:defRPr>
            </a:lvl8pPr>
            <a:lvl9pPr marL="4114800" lvl="8" indent="-317500" algn="l">
              <a:lnSpc>
                <a:spcPct val="115000"/>
              </a:lnSpc>
              <a:spcBef>
                <a:spcPts val="1600"/>
              </a:spcBef>
              <a:spcAft>
                <a:spcPts val="1600"/>
              </a:spcAft>
              <a:buClr>
                <a:schemeClr val="dk1"/>
              </a:buClr>
              <a:buSzPts val="1400"/>
              <a:buChar char="■"/>
              <a:defRPr>
                <a:solidFill>
                  <a:schemeClr val="dk1"/>
                </a:solidFill>
              </a:defRPr>
            </a:lvl9pPr>
          </a:lstStyle>
          <a:p>
            <a:endParaRPr/>
          </a:p>
        </p:txBody>
      </p:sp>
      <p:sp>
        <p:nvSpPr>
          <p:cNvPr id="35" name="Google Shape;35;p10"/>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
        <p:nvSpPr>
          <p:cNvPr id="36" name="Google Shape;36;p10"/>
          <p:cNvSpPr txBox="1"/>
          <p:nvPr/>
        </p:nvSpPr>
        <p:spPr>
          <a:xfrm>
            <a:off x="4571975" y="28983"/>
            <a:ext cx="12207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rgbClr val="FFFFFF"/>
                </a:solidFill>
                <a:latin typeface="Source Sans Pro Light"/>
                <a:ea typeface="Source Sans Pro Light"/>
                <a:cs typeface="Source Sans Pro Light"/>
                <a:sym typeface="Source Sans Pro Light"/>
              </a:rPr>
              <a:t> AUTHOR NAME</a:t>
            </a:r>
            <a:endParaRPr sz="1200" b="0" i="0" u="none" strike="noStrike" cap="none">
              <a:solidFill>
                <a:srgbClr val="FFFFFF"/>
              </a:solidFill>
              <a:latin typeface="Source Sans Pro Light"/>
              <a:ea typeface="Source Sans Pro Light"/>
              <a:cs typeface="Source Sans Pro Light"/>
              <a:sym typeface="Source Sans Pro Light"/>
            </a:endParaRPr>
          </a:p>
        </p:txBody>
      </p:sp>
      <p:pic>
        <p:nvPicPr>
          <p:cNvPr id="37" name="Google Shape;37;p10"/>
          <p:cNvPicPr preferRelativeResize="0"/>
          <p:nvPr/>
        </p:nvPicPr>
        <p:blipFill rotWithShape="1">
          <a:blip r:embed="rId2">
            <a:alphaModFix/>
          </a:blip>
          <a:srcRect/>
          <a:stretch/>
        </p:blipFill>
        <p:spPr>
          <a:xfrm>
            <a:off x="189294" y="297841"/>
            <a:ext cx="1621106" cy="9109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11"/>
          <p:cNvSpPr txBox="1">
            <a:spLocks noGrp="1"/>
          </p:cNvSpPr>
          <p:nvPr>
            <p:ph type="title"/>
          </p:nvPr>
        </p:nvSpPr>
        <p:spPr>
          <a:xfrm>
            <a:off x="490250" y="5263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40" name="Google Shape;40;p11"/>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42" name="Google Shape;42;p12"/>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13"/>
          <p:cNvSpPr txBox="1">
            <a:spLocks noGrp="1"/>
          </p:cNvSpPr>
          <p:nvPr>
            <p:ph type="title"/>
          </p:nvPr>
        </p:nvSpPr>
        <p:spPr>
          <a:xfrm>
            <a:off x="671250" y="2141250"/>
            <a:ext cx="7852200" cy="861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45" name="Google Shape;45;p13"/>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6"/>
        <p:cNvGrpSpPr/>
        <p:nvPr/>
      </p:nvGrpSpPr>
      <p:grpSpPr>
        <a:xfrm>
          <a:off x="0" y="0"/>
          <a:ext cx="0" cy="0"/>
          <a:chOff x="0" y="0"/>
          <a:chExt cx="0" cy="0"/>
        </a:xfrm>
      </p:grpSpPr>
      <p:sp>
        <p:nvSpPr>
          <p:cNvPr id="47" name="Google Shape;47;p14"/>
          <p:cNvSpPr txBox="1">
            <a:spLocks noGrp="1"/>
          </p:cNvSpPr>
          <p:nvPr>
            <p:ph type="title"/>
          </p:nvPr>
        </p:nvSpPr>
        <p:spPr>
          <a:xfrm>
            <a:off x="311700" y="315238"/>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48" name="Google Shape;48;p14"/>
          <p:cNvSpPr txBox="1">
            <a:spLocks noGrp="1"/>
          </p:cNvSpPr>
          <p:nvPr>
            <p:ph type="body" idx="1"/>
          </p:nvPr>
        </p:nvSpPr>
        <p:spPr>
          <a:xfrm>
            <a:off x="311700" y="10762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9" name="Google Shape;49;p14"/>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0"/>
        <p:cNvGrpSpPr/>
        <p:nvPr/>
      </p:nvGrpSpPr>
      <p:grpSpPr>
        <a:xfrm>
          <a:off x="0" y="0"/>
          <a:ext cx="0" cy="0"/>
          <a:chOff x="0" y="0"/>
          <a:chExt cx="0" cy="0"/>
        </a:xfrm>
      </p:grpSpPr>
      <p:sp>
        <p:nvSpPr>
          <p:cNvPr id="51" name="Google Shape;51;p15"/>
          <p:cNvSpPr txBox="1">
            <a:spLocks noGrp="1"/>
          </p:cNvSpPr>
          <p:nvPr>
            <p:ph type="title"/>
          </p:nvPr>
        </p:nvSpPr>
        <p:spPr>
          <a:xfrm>
            <a:off x="311700" y="315238"/>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52" name="Google Shape;52;p1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53" name="Google Shape;53;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54" name="Google Shape;54;p15"/>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6"/>
          <p:cNvSpPr txBox="1">
            <a:spLocks noGrp="1"/>
          </p:cNvSpPr>
          <p:nvPr>
            <p:ph type="title"/>
          </p:nvPr>
        </p:nvSpPr>
        <p:spPr>
          <a:xfrm>
            <a:off x="311700" y="315238"/>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57" name="Google Shape;57;p16"/>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dk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311700" y="315238"/>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3738C"/>
              </a:buClr>
              <a:buSzPts val="3000"/>
              <a:buFont typeface="Source Sans Pro"/>
              <a:buNone/>
              <a:defRPr sz="3000" b="1" i="0" u="none" strike="noStrike" cap="none">
                <a:solidFill>
                  <a:srgbClr val="03738C"/>
                </a:solidFill>
                <a:latin typeface="Source Sans Pro"/>
                <a:ea typeface="Source Sans Pro"/>
                <a:cs typeface="Source Sans Pro"/>
                <a:sym typeface="Source Sans Pro"/>
              </a:defRPr>
            </a:lvl1pPr>
            <a:lvl2pPr marR="0" lvl="1" algn="l" rtl="0">
              <a:lnSpc>
                <a:spcPct val="100000"/>
              </a:lnSpc>
              <a:spcBef>
                <a:spcPts val="0"/>
              </a:spcBef>
              <a:spcAft>
                <a:spcPts val="0"/>
              </a:spcAft>
              <a:buClr>
                <a:srgbClr val="03738C"/>
              </a:buClr>
              <a:buSzPts val="3000"/>
              <a:buFont typeface="Source Sans Pro"/>
              <a:buNone/>
              <a:defRPr sz="3000" b="0" i="0" u="none" strike="noStrike" cap="none">
                <a:solidFill>
                  <a:srgbClr val="03738C"/>
                </a:solidFill>
                <a:latin typeface="Source Sans Pro"/>
                <a:ea typeface="Source Sans Pro"/>
                <a:cs typeface="Source Sans Pro"/>
                <a:sym typeface="Source Sans Pro"/>
              </a:defRPr>
            </a:lvl2pPr>
            <a:lvl3pPr marR="0" lvl="2" algn="l" rtl="0">
              <a:lnSpc>
                <a:spcPct val="100000"/>
              </a:lnSpc>
              <a:spcBef>
                <a:spcPts val="0"/>
              </a:spcBef>
              <a:spcAft>
                <a:spcPts val="0"/>
              </a:spcAft>
              <a:buClr>
                <a:srgbClr val="03738C"/>
              </a:buClr>
              <a:buSzPts val="3000"/>
              <a:buFont typeface="Source Sans Pro"/>
              <a:buNone/>
              <a:defRPr sz="3000" b="0" i="0" u="none" strike="noStrike" cap="none">
                <a:solidFill>
                  <a:srgbClr val="03738C"/>
                </a:solidFill>
                <a:latin typeface="Source Sans Pro"/>
                <a:ea typeface="Source Sans Pro"/>
                <a:cs typeface="Source Sans Pro"/>
                <a:sym typeface="Source Sans Pro"/>
              </a:defRPr>
            </a:lvl3pPr>
            <a:lvl4pPr marR="0" lvl="3" algn="l" rtl="0">
              <a:lnSpc>
                <a:spcPct val="100000"/>
              </a:lnSpc>
              <a:spcBef>
                <a:spcPts val="0"/>
              </a:spcBef>
              <a:spcAft>
                <a:spcPts val="0"/>
              </a:spcAft>
              <a:buClr>
                <a:srgbClr val="03738C"/>
              </a:buClr>
              <a:buSzPts val="3000"/>
              <a:buFont typeface="Source Sans Pro"/>
              <a:buNone/>
              <a:defRPr sz="3000" b="0" i="0" u="none" strike="noStrike" cap="none">
                <a:solidFill>
                  <a:srgbClr val="03738C"/>
                </a:solidFill>
                <a:latin typeface="Source Sans Pro"/>
                <a:ea typeface="Source Sans Pro"/>
                <a:cs typeface="Source Sans Pro"/>
                <a:sym typeface="Source Sans Pro"/>
              </a:defRPr>
            </a:lvl4pPr>
            <a:lvl5pPr marR="0" lvl="4" algn="l" rtl="0">
              <a:lnSpc>
                <a:spcPct val="100000"/>
              </a:lnSpc>
              <a:spcBef>
                <a:spcPts val="0"/>
              </a:spcBef>
              <a:spcAft>
                <a:spcPts val="0"/>
              </a:spcAft>
              <a:buClr>
                <a:srgbClr val="03738C"/>
              </a:buClr>
              <a:buSzPts val="3000"/>
              <a:buFont typeface="Source Sans Pro"/>
              <a:buNone/>
              <a:defRPr sz="3000" b="0" i="0" u="none" strike="noStrike" cap="none">
                <a:solidFill>
                  <a:srgbClr val="03738C"/>
                </a:solidFill>
                <a:latin typeface="Source Sans Pro"/>
                <a:ea typeface="Source Sans Pro"/>
                <a:cs typeface="Source Sans Pro"/>
                <a:sym typeface="Source Sans Pro"/>
              </a:defRPr>
            </a:lvl5pPr>
            <a:lvl6pPr marR="0" lvl="5" algn="l" rtl="0">
              <a:lnSpc>
                <a:spcPct val="100000"/>
              </a:lnSpc>
              <a:spcBef>
                <a:spcPts val="0"/>
              </a:spcBef>
              <a:spcAft>
                <a:spcPts val="0"/>
              </a:spcAft>
              <a:buClr>
                <a:srgbClr val="03738C"/>
              </a:buClr>
              <a:buSzPts val="3000"/>
              <a:buFont typeface="Source Sans Pro"/>
              <a:buNone/>
              <a:defRPr sz="3000" b="0" i="0" u="none" strike="noStrike" cap="none">
                <a:solidFill>
                  <a:srgbClr val="03738C"/>
                </a:solidFill>
                <a:latin typeface="Source Sans Pro"/>
                <a:ea typeface="Source Sans Pro"/>
                <a:cs typeface="Source Sans Pro"/>
                <a:sym typeface="Source Sans Pro"/>
              </a:defRPr>
            </a:lvl6pPr>
            <a:lvl7pPr marR="0" lvl="6" algn="l" rtl="0">
              <a:lnSpc>
                <a:spcPct val="100000"/>
              </a:lnSpc>
              <a:spcBef>
                <a:spcPts val="0"/>
              </a:spcBef>
              <a:spcAft>
                <a:spcPts val="0"/>
              </a:spcAft>
              <a:buClr>
                <a:srgbClr val="03738C"/>
              </a:buClr>
              <a:buSzPts val="3000"/>
              <a:buFont typeface="Source Sans Pro"/>
              <a:buNone/>
              <a:defRPr sz="3000" b="0" i="0" u="none" strike="noStrike" cap="none">
                <a:solidFill>
                  <a:srgbClr val="03738C"/>
                </a:solidFill>
                <a:latin typeface="Source Sans Pro"/>
                <a:ea typeface="Source Sans Pro"/>
                <a:cs typeface="Source Sans Pro"/>
                <a:sym typeface="Source Sans Pro"/>
              </a:defRPr>
            </a:lvl7pPr>
            <a:lvl8pPr marR="0" lvl="7" algn="l" rtl="0">
              <a:lnSpc>
                <a:spcPct val="100000"/>
              </a:lnSpc>
              <a:spcBef>
                <a:spcPts val="0"/>
              </a:spcBef>
              <a:spcAft>
                <a:spcPts val="0"/>
              </a:spcAft>
              <a:buClr>
                <a:srgbClr val="03738C"/>
              </a:buClr>
              <a:buSzPts val="3000"/>
              <a:buFont typeface="Source Sans Pro"/>
              <a:buNone/>
              <a:defRPr sz="3000" b="0" i="0" u="none" strike="noStrike" cap="none">
                <a:solidFill>
                  <a:srgbClr val="03738C"/>
                </a:solidFill>
                <a:latin typeface="Source Sans Pro"/>
                <a:ea typeface="Source Sans Pro"/>
                <a:cs typeface="Source Sans Pro"/>
                <a:sym typeface="Source Sans Pro"/>
              </a:defRPr>
            </a:lvl8pPr>
            <a:lvl9pPr marR="0" lvl="8" algn="l" rtl="0">
              <a:lnSpc>
                <a:spcPct val="100000"/>
              </a:lnSpc>
              <a:spcBef>
                <a:spcPts val="0"/>
              </a:spcBef>
              <a:spcAft>
                <a:spcPts val="0"/>
              </a:spcAft>
              <a:buClr>
                <a:srgbClr val="03738C"/>
              </a:buClr>
              <a:buSzPts val="3000"/>
              <a:buFont typeface="Source Sans Pro"/>
              <a:buNone/>
              <a:defRPr sz="3000" b="0" i="0" u="none" strike="noStrike" cap="none">
                <a:solidFill>
                  <a:srgbClr val="03738C"/>
                </a:solidFill>
                <a:latin typeface="Source Sans Pro"/>
                <a:ea typeface="Source Sans Pro"/>
                <a:cs typeface="Source Sans Pro"/>
                <a:sym typeface="Source Sans Pro"/>
              </a:defRPr>
            </a:lvl9pPr>
          </a:lstStyle>
          <a:p>
            <a:endParaRPr/>
          </a:p>
        </p:txBody>
      </p:sp>
      <p:sp>
        <p:nvSpPr>
          <p:cNvPr id="7" name="Google Shape;7;p7"/>
          <p:cNvSpPr txBox="1">
            <a:spLocks noGrp="1"/>
          </p:cNvSpPr>
          <p:nvPr>
            <p:ph type="body" idx="1"/>
          </p:nvPr>
        </p:nvSpPr>
        <p:spPr>
          <a:xfrm>
            <a:off x="311700" y="10762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03738C"/>
              </a:buClr>
              <a:buSzPts val="1800"/>
              <a:buFont typeface="Source Sans Pro"/>
              <a:buChar char="●"/>
              <a:defRPr sz="1800" b="0" i="0" u="none" strike="noStrike" cap="none">
                <a:solidFill>
                  <a:srgbClr val="03738C"/>
                </a:solidFill>
                <a:latin typeface="Source Sans Pro"/>
                <a:ea typeface="Source Sans Pro"/>
                <a:cs typeface="Source Sans Pro"/>
                <a:sym typeface="Source Sans Pro"/>
              </a:defRPr>
            </a:lvl1pPr>
            <a:lvl2pPr marL="914400" marR="0" lvl="1" indent="-317500" algn="l" rtl="0">
              <a:lnSpc>
                <a:spcPct val="115000"/>
              </a:lnSpc>
              <a:spcBef>
                <a:spcPts val="1600"/>
              </a:spcBef>
              <a:spcAft>
                <a:spcPts val="0"/>
              </a:spcAft>
              <a:buClr>
                <a:srgbClr val="03738C"/>
              </a:buClr>
              <a:buSzPts val="1400"/>
              <a:buFont typeface="Source Sans Pro"/>
              <a:buChar char="○"/>
              <a:defRPr sz="1400" b="0" i="0" u="none" strike="noStrike" cap="none">
                <a:solidFill>
                  <a:srgbClr val="03738C"/>
                </a:solidFill>
                <a:latin typeface="Source Sans Pro"/>
                <a:ea typeface="Source Sans Pro"/>
                <a:cs typeface="Source Sans Pro"/>
                <a:sym typeface="Source Sans Pro"/>
              </a:defRPr>
            </a:lvl2pPr>
            <a:lvl3pPr marL="1371600" marR="0" lvl="2" indent="-317500" algn="l" rtl="0">
              <a:lnSpc>
                <a:spcPct val="115000"/>
              </a:lnSpc>
              <a:spcBef>
                <a:spcPts val="1600"/>
              </a:spcBef>
              <a:spcAft>
                <a:spcPts val="0"/>
              </a:spcAft>
              <a:buClr>
                <a:srgbClr val="03738C"/>
              </a:buClr>
              <a:buSzPts val="1400"/>
              <a:buFont typeface="Source Sans Pro"/>
              <a:buChar char="■"/>
              <a:defRPr sz="1400" b="0" i="0" u="none" strike="noStrike" cap="none">
                <a:solidFill>
                  <a:srgbClr val="03738C"/>
                </a:solidFill>
                <a:latin typeface="Source Sans Pro"/>
                <a:ea typeface="Source Sans Pro"/>
                <a:cs typeface="Source Sans Pro"/>
                <a:sym typeface="Source Sans Pro"/>
              </a:defRPr>
            </a:lvl3pPr>
            <a:lvl4pPr marL="1828800" marR="0" lvl="3" indent="-317500" algn="l" rtl="0">
              <a:lnSpc>
                <a:spcPct val="115000"/>
              </a:lnSpc>
              <a:spcBef>
                <a:spcPts val="1600"/>
              </a:spcBef>
              <a:spcAft>
                <a:spcPts val="0"/>
              </a:spcAft>
              <a:buClr>
                <a:srgbClr val="03738C"/>
              </a:buClr>
              <a:buSzPts val="1400"/>
              <a:buFont typeface="Source Sans Pro"/>
              <a:buChar char="●"/>
              <a:defRPr sz="1400" b="0" i="0" u="none" strike="noStrike" cap="none">
                <a:solidFill>
                  <a:srgbClr val="03738C"/>
                </a:solidFill>
                <a:latin typeface="Source Sans Pro"/>
                <a:ea typeface="Source Sans Pro"/>
                <a:cs typeface="Source Sans Pro"/>
                <a:sym typeface="Source Sans Pro"/>
              </a:defRPr>
            </a:lvl4pPr>
            <a:lvl5pPr marL="2286000" marR="0" lvl="4" indent="-317500" algn="l" rtl="0">
              <a:lnSpc>
                <a:spcPct val="115000"/>
              </a:lnSpc>
              <a:spcBef>
                <a:spcPts val="1600"/>
              </a:spcBef>
              <a:spcAft>
                <a:spcPts val="0"/>
              </a:spcAft>
              <a:buClr>
                <a:srgbClr val="03738C"/>
              </a:buClr>
              <a:buSzPts val="1400"/>
              <a:buFont typeface="Source Sans Pro"/>
              <a:buChar char="○"/>
              <a:defRPr sz="1400" b="0" i="0" u="none" strike="noStrike" cap="none">
                <a:solidFill>
                  <a:srgbClr val="03738C"/>
                </a:solidFill>
                <a:latin typeface="Source Sans Pro"/>
                <a:ea typeface="Source Sans Pro"/>
                <a:cs typeface="Source Sans Pro"/>
                <a:sym typeface="Source Sans Pro"/>
              </a:defRPr>
            </a:lvl5pPr>
            <a:lvl6pPr marL="2743200" marR="0" lvl="5" indent="-317500" algn="l" rtl="0">
              <a:lnSpc>
                <a:spcPct val="115000"/>
              </a:lnSpc>
              <a:spcBef>
                <a:spcPts val="1600"/>
              </a:spcBef>
              <a:spcAft>
                <a:spcPts val="0"/>
              </a:spcAft>
              <a:buClr>
                <a:srgbClr val="03738C"/>
              </a:buClr>
              <a:buSzPts val="1400"/>
              <a:buFont typeface="Source Sans Pro"/>
              <a:buChar char="■"/>
              <a:defRPr sz="1400" b="0" i="0" u="none" strike="noStrike" cap="none">
                <a:solidFill>
                  <a:srgbClr val="03738C"/>
                </a:solidFill>
                <a:latin typeface="Source Sans Pro"/>
                <a:ea typeface="Source Sans Pro"/>
                <a:cs typeface="Source Sans Pro"/>
                <a:sym typeface="Source Sans Pro"/>
              </a:defRPr>
            </a:lvl6pPr>
            <a:lvl7pPr marL="3200400" marR="0" lvl="6" indent="-317500" algn="l" rtl="0">
              <a:lnSpc>
                <a:spcPct val="115000"/>
              </a:lnSpc>
              <a:spcBef>
                <a:spcPts val="1600"/>
              </a:spcBef>
              <a:spcAft>
                <a:spcPts val="0"/>
              </a:spcAft>
              <a:buClr>
                <a:srgbClr val="03738C"/>
              </a:buClr>
              <a:buSzPts val="1400"/>
              <a:buFont typeface="Source Sans Pro"/>
              <a:buChar char="●"/>
              <a:defRPr sz="1400" b="0" i="0" u="none" strike="noStrike" cap="none">
                <a:solidFill>
                  <a:srgbClr val="03738C"/>
                </a:solidFill>
                <a:latin typeface="Source Sans Pro"/>
                <a:ea typeface="Source Sans Pro"/>
                <a:cs typeface="Source Sans Pro"/>
                <a:sym typeface="Source Sans Pro"/>
              </a:defRPr>
            </a:lvl7pPr>
            <a:lvl8pPr marL="3657600" marR="0" lvl="7" indent="-317500" algn="l" rtl="0">
              <a:lnSpc>
                <a:spcPct val="115000"/>
              </a:lnSpc>
              <a:spcBef>
                <a:spcPts val="1600"/>
              </a:spcBef>
              <a:spcAft>
                <a:spcPts val="0"/>
              </a:spcAft>
              <a:buClr>
                <a:srgbClr val="03738C"/>
              </a:buClr>
              <a:buSzPts val="1400"/>
              <a:buFont typeface="Source Sans Pro"/>
              <a:buChar char="○"/>
              <a:defRPr sz="1400" b="0" i="0" u="none" strike="noStrike" cap="none">
                <a:solidFill>
                  <a:srgbClr val="03738C"/>
                </a:solidFill>
                <a:latin typeface="Source Sans Pro"/>
                <a:ea typeface="Source Sans Pro"/>
                <a:cs typeface="Source Sans Pro"/>
                <a:sym typeface="Source Sans Pro"/>
              </a:defRPr>
            </a:lvl8pPr>
            <a:lvl9pPr marL="4114800" marR="0" lvl="8" indent="-317500" algn="l" rtl="0">
              <a:lnSpc>
                <a:spcPct val="115000"/>
              </a:lnSpc>
              <a:spcBef>
                <a:spcPts val="1600"/>
              </a:spcBef>
              <a:spcAft>
                <a:spcPts val="1600"/>
              </a:spcAft>
              <a:buClr>
                <a:srgbClr val="03738C"/>
              </a:buClr>
              <a:buSzPts val="1400"/>
              <a:buFont typeface="Source Sans Pro"/>
              <a:buChar char="■"/>
              <a:defRPr sz="1400" b="0" i="0" u="none" strike="noStrike" cap="none">
                <a:solidFill>
                  <a:srgbClr val="03738C"/>
                </a:solidFill>
                <a:latin typeface="Source Sans Pro"/>
                <a:ea typeface="Source Sans Pro"/>
                <a:cs typeface="Source Sans Pro"/>
                <a:sym typeface="Source Sans Pro"/>
              </a:defRPr>
            </a:lvl9pPr>
          </a:lstStyle>
          <a:p>
            <a:endParaRPr/>
          </a:p>
        </p:txBody>
      </p:sp>
      <p:sp>
        <p:nvSpPr>
          <p:cNvPr id="8" name="Google Shape;8;p7"/>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03738C"/>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‹Nr.›</a:t>
            </a:fld>
            <a:endParaRPr/>
          </a:p>
        </p:txBody>
      </p:sp>
      <p:sp>
        <p:nvSpPr>
          <p:cNvPr id="9" name="Google Shape;9;p7"/>
          <p:cNvSpPr/>
          <p:nvPr/>
        </p:nvSpPr>
        <p:spPr>
          <a:xfrm>
            <a:off x="8980200" y="0"/>
            <a:ext cx="81900" cy="5143500"/>
          </a:xfrm>
          <a:prstGeom prst="rect">
            <a:avLst/>
          </a:prstGeom>
          <a:solidFill>
            <a:srgbClr val="03738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 name="Google Shape;10;p7"/>
          <p:cNvSpPr/>
          <p:nvPr/>
        </p:nvSpPr>
        <p:spPr>
          <a:xfrm>
            <a:off x="9062100" y="0"/>
            <a:ext cx="81900" cy="5143500"/>
          </a:xfrm>
          <a:prstGeom prst="rect">
            <a:avLst/>
          </a:prstGeom>
          <a:solidFill>
            <a:srgbClr val="CA202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1" name="Google Shape;11;p7"/>
          <p:cNvCxnSpPr/>
          <p:nvPr/>
        </p:nvCxnSpPr>
        <p:spPr>
          <a:xfrm>
            <a:off x="311700" y="982460"/>
            <a:ext cx="6694200" cy="0"/>
          </a:xfrm>
          <a:prstGeom prst="straightConnector1">
            <a:avLst/>
          </a:prstGeom>
          <a:noFill/>
          <a:ln w="9525" cap="flat" cmpd="sng">
            <a:solidFill>
              <a:srgbClr val="CA2027"/>
            </a:solidFill>
            <a:prstDash val="solid"/>
            <a:round/>
            <a:headEnd type="none" w="sm" len="sm"/>
            <a:tailEnd type="none" w="sm" len="sm"/>
          </a:ln>
        </p:spPr>
      </p:cxnSp>
      <p:sp>
        <p:nvSpPr>
          <p:cNvPr id="12" name="Google Shape;12;p7"/>
          <p:cNvSpPr txBox="1"/>
          <p:nvPr/>
        </p:nvSpPr>
        <p:spPr>
          <a:xfrm>
            <a:off x="311700" y="4708450"/>
            <a:ext cx="6141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CA2027"/>
                </a:solidFill>
                <a:latin typeface="Source Sans Pro"/>
                <a:ea typeface="Source Sans Pro"/>
                <a:cs typeface="Source Sans Pro"/>
                <a:sym typeface="Source Sans Pro"/>
              </a:rPr>
              <a:t>Issue #</a:t>
            </a:r>
            <a:endParaRPr sz="1000" b="0" i="0" u="none" strike="noStrike" cap="none">
              <a:solidFill>
                <a:srgbClr val="CA2027"/>
              </a:solidFill>
              <a:latin typeface="Source Sans Pro"/>
              <a:ea typeface="Source Sans Pro"/>
              <a:cs typeface="Source Sans Pro"/>
              <a:sym typeface="Source Sans Pro"/>
            </a:endParaRPr>
          </a:p>
        </p:txBody>
      </p:sp>
      <p:sp>
        <p:nvSpPr>
          <p:cNvPr id="13" name="Google Shape;13;p7"/>
          <p:cNvSpPr txBox="1"/>
          <p:nvPr/>
        </p:nvSpPr>
        <p:spPr>
          <a:xfrm>
            <a:off x="4571975" y="28983"/>
            <a:ext cx="12207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rgbClr val="CA2027"/>
                </a:solidFill>
                <a:latin typeface="Source Sans Pro Light"/>
                <a:ea typeface="Source Sans Pro Light"/>
                <a:cs typeface="Source Sans Pro Light"/>
                <a:sym typeface="Source Sans Pro Light"/>
              </a:rPr>
              <a:t> AUTHOR NAME</a:t>
            </a:r>
            <a:endParaRPr sz="1200" b="0" i="0" u="none" strike="noStrike" cap="none">
              <a:solidFill>
                <a:srgbClr val="CA2027"/>
              </a:solidFill>
              <a:latin typeface="Source Sans Pro Light"/>
              <a:ea typeface="Source Sans Pro Light"/>
              <a:cs typeface="Source Sans Pro Light"/>
              <a:sym typeface="Source Sans Pro Light"/>
            </a:endParaRPr>
          </a:p>
        </p:txBody>
      </p:sp>
      <p:sp>
        <p:nvSpPr>
          <p:cNvPr id="14" name="Google Shape;14;p7"/>
          <p:cNvSpPr txBox="1"/>
          <p:nvPr/>
        </p:nvSpPr>
        <p:spPr>
          <a:xfrm>
            <a:off x="3351275" y="28983"/>
            <a:ext cx="1220700" cy="369300"/>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rgbClr val="03738C"/>
                </a:solidFill>
                <a:latin typeface="Source Sans Pro Light"/>
                <a:ea typeface="Source Sans Pro Light"/>
                <a:cs typeface="Source Sans Pro Light"/>
                <a:sym typeface="Source Sans Pro Light"/>
              </a:rPr>
              <a:t>ISSUE TITLE</a:t>
            </a:r>
            <a:endParaRPr sz="1200" b="0" i="0" u="none" strike="noStrike" cap="none">
              <a:solidFill>
                <a:srgbClr val="03738C"/>
              </a:solidFill>
              <a:latin typeface="Source Sans Pro Light"/>
              <a:ea typeface="Source Sans Pro Light"/>
              <a:cs typeface="Source Sans Pro Light"/>
              <a:sym typeface="Source Sans Pro Light"/>
            </a:endParaRPr>
          </a:p>
        </p:txBody>
      </p:sp>
      <p:pic>
        <p:nvPicPr>
          <p:cNvPr id="15" name="Google Shape;15;p7"/>
          <p:cNvPicPr preferRelativeResize="0"/>
          <p:nvPr/>
        </p:nvPicPr>
        <p:blipFill rotWithShape="1">
          <a:blip r:embed="rId13">
            <a:alphaModFix/>
          </a:blip>
          <a:srcRect/>
          <a:stretch/>
        </p:blipFill>
        <p:spPr>
          <a:xfrm>
            <a:off x="7211194" y="296625"/>
            <a:ext cx="1621106" cy="9109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
          <p:cNvSpPr txBox="1">
            <a:spLocks noGrp="1"/>
          </p:cNvSpPr>
          <p:nvPr>
            <p:ph type="ctrTitle"/>
          </p:nvPr>
        </p:nvSpPr>
        <p:spPr>
          <a:xfrm>
            <a:off x="671258" y="1295600"/>
            <a:ext cx="7801500" cy="1730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800"/>
              <a:buNone/>
            </a:pPr>
            <a:r>
              <a:rPr lang="en"/>
              <a:t>Lorem ipsum</a:t>
            </a:r>
            <a:endParaRPr/>
          </a:p>
        </p:txBody>
      </p:sp>
      <p:sp>
        <p:nvSpPr>
          <p:cNvPr id="70" name="Google Shape;70;p1"/>
          <p:cNvSpPr txBox="1">
            <a:spLocks noGrp="1"/>
          </p:cNvSpPr>
          <p:nvPr>
            <p:ph type="subTitle" idx="1"/>
          </p:nvPr>
        </p:nvSpPr>
        <p:spPr>
          <a:xfrm>
            <a:off x="671250" y="3327276"/>
            <a:ext cx="7801500" cy="792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100"/>
              <a:buNone/>
            </a:pPr>
            <a:r>
              <a:rPr lang="en"/>
              <a:t>Non curabitur gravida arcu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2"/>
          <p:cNvSpPr txBox="1">
            <a:spLocks noGrp="1"/>
          </p:cNvSpPr>
          <p:nvPr>
            <p:ph type="title"/>
          </p:nvPr>
        </p:nvSpPr>
        <p:spPr>
          <a:xfrm>
            <a:off x="311700" y="363225"/>
            <a:ext cx="4127700" cy="75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400"/>
              <a:buNone/>
            </a:pPr>
            <a:r>
              <a:rPr lang="en"/>
              <a:t>Odio eu feugiat pretium nibh</a:t>
            </a:r>
            <a:endParaRPr/>
          </a:p>
        </p:txBody>
      </p:sp>
      <p:sp>
        <p:nvSpPr>
          <p:cNvPr id="76" name="Google Shape;76;p2"/>
          <p:cNvSpPr txBox="1">
            <a:spLocks noGrp="1"/>
          </p:cNvSpPr>
          <p:nvPr>
            <p:ph type="body" idx="1"/>
          </p:nvPr>
        </p:nvSpPr>
        <p:spPr>
          <a:xfrm>
            <a:off x="311700" y="1246925"/>
            <a:ext cx="3392700" cy="3474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200"/>
              <a:buNone/>
            </a:pPr>
            <a:r>
              <a:rPr lang="en" sz="1400"/>
              <a:t>Eleifend quam adipiscing vitae proin sagittis nisl rhoncus. Imperdiet dui accumsan sit amet nulla. Odio morbi quis commodo odio aenean sed adipiscing. Id cursus metus aliquam eleifend mi. Consequat ac felis donec et odio pellentesque diam volutpat. Etiam tempor orci eu lobortis. Eget est lorem ipsum dolor sit amet consectetur. Metus dictum at tempor commodo ullamcorper a lacus vestibulum sed. Amet facilisis magna etiam tempor orci eu lobortis elementum nibh.​</a:t>
            </a:r>
            <a:endParaRPr sz="1400"/>
          </a:p>
        </p:txBody>
      </p:sp>
      <p:sp>
        <p:nvSpPr>
          <p:cNvPr id="77" name="Google Shape;77;p2"/>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
              <a:t>2</a:t>
            </a:fld>
            <a:endParaRPr/>
          </a:p>
        </p:txBody>
      </p:sp>
      <p:sp>
        <p:nvSpPr>
          <p:cNvPr id="78" name="Google Shape;78;p2"/>
          <p:cNvSpPr txBox="1">
            <a:spLocks noGrp="1"/>
          </p:cNvSpPr>
          <p:nvPr>
            <p:ph type="body" idx="1"/>
          </p:nvPr>
        </p:nvSpPr>
        <p:spPr>
          <a:xfrm>
            <a:off x="4642175" y="1246925"/>
            <a:ext cx="3392700" cy="3474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1200"/>
              <a:buNone/>
            </a:pPr>
            <a:r>
              <a:rPr lang="en" sz="1400"/>
              <a:t>Faucibus a pellentesque sit amet porttitor eget. Tincidunt praesent semper feugiat nibh sed pulvinar proin gravida. Suspendisse in est ante in nibh mauris cursus mattis. Arcu vitae elementum curabitur vitae nunc. Diam quis enim lobortis scelerisque fermentum dui faucibus.​</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title"/>
          </p:nvPr>
        </p:nvSpPr>
        <p:spPr>
          <a:xfrm>
            <a:off x="265500" y="1310000"/>
            <a:ext cx="4045200" cy="1710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Another random title</a:t>
            </a:r>
            <a:endParaRPr/>
          </a:p>
        </p:txBody>
      </p:sp>
      <p:sp>
        <p:nvSpPr>
          <p:cNvPr id="84" name="Google Shape;84;p3"/>
          <p:cNvSpPr txBox="1">
            <a:spLocks noGrp="1"/>
          </p:cNvSpPr>
          <p:nvPr>
            <p:ph type="subTitle" idx="1"/>
          </p:nvPr>
        </p:nvSpPr>
        <p:spPr>
          <a:xfrm>
            <a:off x="265500" y="3073801"/>
            <a:ext cx="4045200" cy="13455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100"/>
              <a:buNone/>
            </a:pPr>
            <a:r>
              <a:rPr lang="en"/>
              <a:t>An amazing subtitle</a:t>
            </a:r>
            <a:endParaRPr/>
          </a:p>
        </p:txBody>
      </p:sp>
      <p:sp>
        <p:nvSpPr>
          <p:cNvPr id="85" name="Google Shape;85;p3"/>
          <p:cNvSpPr txBox="1">
            <a:spLocks noGrp="1"/>
          </p:cNvSpPr>
          <p:nvPr>
            <p:ph type="body" idx="2"/>
          </p:nvPr>
        </p:nvSpPr>
        <p:spPr>
          <a:xfrm>
            <a:off x="4939500" y="800400"/>
            <a:ext cx="3837000" cy="36951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600"/>
              </a:spcAft>
              <a:buSzPts val="1800"/>
              <a:buNone/>
            </a:pPr>
            <a:r>
              <a:rPr lang="en"/>
              <a:t>Adipiscing bibendum est ultricies integer. Aliquet enim tortor at auctor. Eget velit aliquet sagittis id consectetur purus ut faucibus. Faucibus a pellentesque sit amet porttitor eget. Tincidunt praesent semper feugiat nibh sed pulvinar proin gravida. Suspendisse in est ante in nibh mauris cursus mattis. </a:t>
            </a:r>
            <a:endParaRPr/>
          </a:p>
        </p:txBody>
      </p:sp>
      <p:sp>
        <p:nvSpPr>
          <p:cNvPr id="86" name="Google Shape;86;p3"/>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title"/>
          </p:nvPr>
        </p:nvSpPr>
        <p:spPr>
          <a:xfrm>
            <a:off x="265500" y="1157600"/>
            <a:ext cx="4045200" cy="1710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There is a photo</a:t>
            </a:r>
            <a:endParaRPr/>
          </a:p>
        </p:txBody>
      </p:sp>
      <p:sp>
        <p:nvSpPr>
          <p:cNvPr id="92" name="Google Shape;92;p4"/>
          <p:cNvSpPr txBox="1">
            <a:spLocks noGrp="1"/>
          </p:cNvSpPr>
          <p:nvPr>
            <p:ph type="subTitle" idx="1"/>
          </p:nvPr>
        </p:nvSpPr>
        <p:spPr>
          <a:xfrm>
            <a:off x="265500" y="2921401"/>
            <a:ext cx="4045200" cy="13455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100"/>
              <a:buNone/>
            </a:pPr>
            <a:r>
              <a:rPr lang="en"/>
              <a:t>On the right</a:t>
            </a:r>
            <a:endParaRPr/>
          </a:p>
        </p:txBody>
      </p:sp>
      <p:sp>
        <p:nvSpPr>
          <p:cNvPr id="93" name="Google Shape;93;p4"/>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
              <a:t>4</a:t>
            </a:fld>
            <a:endParaRPr/>
          </a:p>
        </p:txBody>
      </p:sp>
      <p:pic>
        <p:nvPicPr>
          <p:cNvPr id="94" name="Google Shape;94;p4"/>
          <p:cNvPicPr preferRelativeResize="0"/>
          <p:nvPr/>
        </p:nvPicPr>
        <p:blipFill rotWithShape="1">
          <a:blip r:embed="rId3">
            <a:alphaModFix/>
          </a:blip>
          <a:srcRect l="13867" r="16060"/>
          <a:stretch/>
        </p:blipFill>
        <p:spPr>
          <a:xfrm>
            <a:off x="4581525" y="803675"/>
            <a:ext cx="4562477" cy="36739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5"/>
          <p:cNvSpPr txBox="1">
            <a:spLocks noGrp="1"/>
          </p:cNvSpPr>
          <p:nvPr>
            <p:ph type="title"/>
          </p:nvPr>
        </p:nvSpPr>
        <p:spPr>
          <a:xfrm>
            <a:off x="490250" y="526350"/>
            <a:ext cx="6227100" cy="4090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4800"/>
              <a:buNone/>
            </a:pPr>
            <a:r>
              <a:rPr lang="en"/>
              <a:t>Random Title</a:t>
            </a:r>
            <a:endParaRPr/>
          </a:p>
        </p:txBody>
      </p:sp>
      <p:sp>
        <p:nvSpPr>
          <p:cNvPr id="100" name="Google Shape;100;p5"/>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
                <a:solidFill>
                  <a:srgbClr val="03738C"/>
                </a:solidFill>
              </a:rPr>
              <a:t>5</a:t>
            </a:fld>
            <a:endParaRPr>
              <a:solidFill>
                <a:srgbClr val="03738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6"/>
          <p:cNvSpPr txBox="1">
            <a:spLocks noGrp="1"/>
          </p:cNvSpPr>
          <p:nvPr>
            <p:ph type="sldNum" idx="12"/>
          </p:nvPr>
        </p:nvSpPr>
        <p:spPr>
          <a:xfrm>
            <a:off x="8283600" y="4681009"/>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
              <a:t>6</a:t>
            </a:fld>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206</Words>
  <Application>Microsoft Office PowerPoint</Application>
  <PresentationFormat>Bildschirmpräsentation (16:9)</PresentationFormat>
  <Paragraphs>16</Paragraphs>
  <Slides>6</Slides>
  <Notes>6</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Source Sans Pro Light</vt:lpstr>
      <vt:lpstr>Source Sans Pro</vt:lpstr>
      <vt:lpstr>Arial</vt:lpstr>
      <vt:lpstr>Slate</vt:lpstr>
      <vt:lpstr>Lorem ipsum</vt:lpstr>
      <vt:lpstr>Odio eu feugiat pretium nibh</vt:lpstr>
      <vt:lpstr>Another random title</vt:lpstr>
      <vt:lpstr>There is a photo</vt:lpstr>
      <vt:lpstr>Random Title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map</dc:creator>
  <cp:lastModifiedBy>map</cp:lastModifiedBy>
  <cp:revision>1</cp:revision>
  <dcterms:modified xsi:type="dcterms:W3CDTF">2023-12-06T09:20:51Z</dcterms:modified>
</cp:coreProperties>
</file>